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50" d="100"/>
          <a:sy n="50" d="100"/>
        </p:scale>
        <p:origin x="87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Team 19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Reinforced Ceramic 3D Printer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4466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6314303" y="438150"/>
            <a:ext cx="4731566" cy="53782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303" y="402579"/>
            <a:ext cx="4718713" cy="5401524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3" r="35348" b="13775"/>
          <a:stretch/>
        </p:blipFill>
        <p:spPr>
          <a:xfrm>
            <a:off x="1677819" y="125580"/>
            <a:ext cx="3667413" cy="566561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7" name="Text Placeholder 7"/>
          <p:cNvSpPr txBox="1">
            <a:spLocks/>
          </p:cNvSpPr>
          <p:nvPr/>
        </p:nvSpPr>
        <p:spPr>
          <a:xfrm>
            <a:off x="978806" y="5874123"/>
            <a:ext cx="10515600" cy="10450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Extrusion system diagram and drawing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703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236" y="152400"/>
            <a:ext cx="7494490" cy="5791198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0000"/>
            </a:solidFill>
            <a:miter lim="800000"/>
          </a:ln>
          <a:effectLst/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978806" y="5874123"/>
            <a:ext cx="10515600" cy="10450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Dimensioned drawing of the curing lamp array and bracket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51" t="12153" r="13093" b="13957"/>
          <a:stretch/>
        </p:blipFill>
        <p:spPr>
          <a:xfrm>
            <a:off x="6484257" y="228601"/>
            <a:ext cx="3174094" cy="23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0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78806" y="5654488"/>
            <a:ext cx="10515600" cy="104502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Initial testing of the CNT reinforced ceramic polymer slurry extrusion using a programmable syringe pump. This was used to test viscosity variations as well as determine optimal </a:t>
            </a:r>
            <a:r>
              <a:rPr lang="en-US" dirty="0"/>
              <a:t>needle gauge for the best </a:t>
            </a:r>
            <a:r>
              <a:rPr lang="en-US" dirty="0" smtClean="0"/>
              <a:t>resolution</a:t>
            </a:r>
            <a:r>
              <a:rPr lang="en-US" dirty="0"/>
              <a:t> </a:t>
            </a:r>
            <a:r>
              <a:rPr lang="en-US" dirty="0" smtClean="0"/>
              <a:t>and flow rate.</a:t>
            </a:r>
            <a:endParaRPr lang="en-US" dirty="0"/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978806" y="-4763"/>
            <a:ext cx="10560051" cy="65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TEAM 19</a:t>
            </a:r>
            <a:endParaRPr lang="en-US" dirty="0"/>
          </a:p>
        </p:txBody>
      </p:sp>
      <p:pic>
        <p:nvPicPr>
          <p:cNvPr id="3" name="20150303 165755 3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 end="6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143" y="653823"/>
            <a:ext cx="8461376" cy="47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7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78807" y="5649686"/>
            <a:ext cx="10515600" cy="10450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Testing the final design with both the extrusion system and curing array; each layer was printed and cured before the next layer was continued to observe the curing time required. </a:t>
            </a:r>
            <a:endParaRPr lang="en-US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978806" y="-4763"/>
            <a:ext cx="10560051" cy="65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TEAM 19</a:t>
            </a:r>
            <a:endParaRPr lang="en-US" dirty="0"/>
          </a:p>
        </p:txBody>
      </p:sp>
      <p:pic>
        <p:nvPicPr>
          <p:cNvPr id="2" name="Video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067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4159" y="625526"/>
            <a:ext cx="3789343" cy="5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78806" y="5617028"/>
            <a:ext cx="10515600" cy="10450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Printing a gear for the syringe pump</a:t>
            </a:r>
            <a:endParaRPr lang="en-US" dirty="0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978806" y="-4763"/>
            <a:ext cx="10560051" cy="65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TEAM 19</a:t>
            </a:r>
            <a:endParaRPr lang="en-US" dirty="0"/>
          </a:p>
        </p:txBody>
      </p:sp>
      <p:pic>
        <p:nvPicPr>
          <p:cNvPr id="3" name="Video1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2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8695" y="558633"/>
            <a:ext cx="6871447" cy="51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74</TotalTime>
  <Words>103</Words>
  <Application>Microsoft Office PowerPoint</Application>
  <PresentationFormat>Widescreen</PresentationFormat>
  <Paragraphs>10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Circuit</vt:lpstr>
      <vt:lpstr>Team 19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19</dc:title>
  <dc:creator>studentpro</dc:creator>
  <cp:lastModifiedBy>studentpro</cp:lastModifiedBy>
  <cp:revision>10</cp:revision>
  <dcterms:created xsi:type="dcterms:W3CDTF">2015-04-16T14:49:01Z</dcterms:created>
  <dcterms:modified xsi:type="dcterms:W3CDTF">2015-04-16T16:03:38Z</dcterms:modified>
</cp:coreProperties>
</file>